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Platypi Medium" panose="020B0604020202020204" charset="0"/>
      <p:regular r:id="rId15"/>
    </p:embeddedFont>
    <p:embeddedFont>
      <p:font typeface="Source Serif Pro" panose="02040603050405020204" pitchFamily="18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887D23-AF32-4DD5-96B2-8F61D391D7DE}" v="7" dt="2025-04-01T16:58:45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shu Rawat" userId="ccb280d00fd4e33a" providerId="LiveId" clId="{BD887D23-AF32-4DD5-96B2-8F61D391D7DE}"/>
    <pc:docChg chg="custSel addSld delSld modSld">
      <pc:chgData name="Priyanshu Rawat" userId="ccb280d00fd4e33a" providerId="LiveId" clId="{BD887D23-AF32-4DD5-96B2-8F61D391D7DE}" dt="2025-04-01T17:02:15.195" v="190" actId="20577"/>
      <pc:docMkLst>
        <pc:docMk/>
      </pc:docMkLst>
      <pc:sldChg chg="modSp mod">
        <pc:chgData name="Priyanshu Rawat" userId="ccb280d00fd4e33a" providerId="LiveId" clId="{BD887D23-AF32-4DD5-96B2-8F61D391D7DE}" dt="2025-04-01T17:00:42.375" v="177" actId="1076"/>
        <pc:sldMkLst>
          <pc:docMk/>
          <pc:sldMk cId="0" sldId="256"/>
        </pc:sldMkLst>
        <pc:spChg chg="mod">
          <ac:chgData name="Priyanshu Rawat" userId="ccb280d00fd4e33a" providerId="LiveId" clId="{BD887D23-AF32-4DD5-96B2-8F61D391D7DE}" dt="2025-04-01T17:00:09.499" v="172" actId="255"/>
          <ac:spMkLst>
            <pc:docMk/>
            <pc:sldMk cId="0" sldId="256"/>
            <ac:spMk id="4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0:42.375" v="177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0:39.581" v="176" actId="1076"/>
          <ac:spMkLst>
            <pc:docMk/>
            <pc:sldMk cId="0" sldId="256"/>
            <ac:spMk id="6" creationId="{00000000-0000-0000-0000-000000000000}"/>
          </ac:spMkLst>
        </pc:spChg>
      </pc:sldChg>
      <pc:sldChg chg="delSp modSp mod">
        <pc:chgData name="Priyanshu Rawat" userId="ccb280d00fd4e33a" providerId="LiveId" clId="{BD887D23-AF32-4DD5-96B2-8F61D391D7DE}" dt="2025-04-01T17:01:13.648" v="179" actId="1076"/>
        <pc:sldMkLst>
          <pc:docMk/>
          <pc:sldMk cId="0" sldId="257"/>
        </pc:sldMkLst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7:01:13.648" v="179" actId="1076"/>
          <ac:spMkLst>
            <pc:docMk/>
            <pc:sldMk cId="0" sldId="257"/>
            <ac:spMk id="16" creationId="{00000000-0000-0000-0000-000000000000}"/>
          </ac:spMkLst>
        </pc:spChg>
        <pc:picChg chg="del">
          <ac:chgData name="Priyanshu Rawat" userId="ccb280d00fd4e33a" providerId="LiveId" clId="{BD887D23-AF32-4DD5-96B2-8F61D391D7DE}" dt="2025-04-01T17:01:04.122" v="178" actId="21"/>
          <ac:picMkLst>
            <pc:docMk/>
            <pc:sldMk cId="0" sldId="257"/>
            <ac:picMk id="2" creationId="{00000000-0000-0000-0000-000000000000}"/>
          </ac:picMkLst>
        </pc:picChg>
      </pc:sldChg>
      <pc:sldChg chg="modSp mod">
        <pc:chgData name="Priyanshu Rawat" userId="ccb280d00fd4e33a" providerId="LiveId" clId="{BD887D23-AF32-4DD5-96B2-8F61D391D7DE}" dt="2025-04-01T17:02:15.195" v="190" actId="20577"/>
        <pc:sldMkLst>
          <pc:docMk/>
          <pc:sldMk cId="0" sldId="258"/>
        </pc:sldMkLst>
        <pc:spChg chg="mod">
          <ac:chgData name="Priyanshu Rawat" userId="ccb280d00fd4e33a" providerId="LiveId" clId="{BD887D23-AF32-4DD5-96B2-8F61D391D7DE}" dt="2025-04-01T17:02:15.195" v="190" actId="20577"/>
          <ac:spMkLst>
            <pc:docMk/>
            <pc:sldMk cId="0" sldId="258"/>
            <ac:spMk id="6" creationId="{00000000-0000-0000-0000-000000000000}"/>
          </ac:spMkLst>
        </pc:spChg>
      </pc:sldChg>
      <pc:sldChg chg="addSp delSp modSp mod">
        <pc:chgData name="Priyanshu Rawat" userId="ccb280d00fd4e33a" providerId="LiveId" clId="{BD887D23-AF32-4DD5-96B2-8F61D391D7DE}" dt="2025-04-01T16:52:52.760" v="72" actId="1076"/>
        <pc:sldMkLst>
          <pc:docMk/>
          <pc:sldMk cId="0" sldId="260"/>
        </pc:sldMkLst>
        <pc:spChg chg="mod">
          <ac:chgData name="Priyanshu Rawat" userId="ccb280d00fd4e33a" providerId="LiveId" clId="{BD887D23-AF32-4DD5-96B2-8F61D391D7DE}" dt="2025-04-01T16:48:44.694" v="0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48:49.843" v="1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49:00.480" v="4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49:09.091" v="6" actId="1076"/>
          <ac:spMkLst>
            <pc:docMk/>
            <pc:sldMk cId="0" sldId="260"/>
            <ac:spMk id="8" creationId="{00000000-0000-0000-0000-000000000000}"/>
          </ac:spMkLst>
        </pc:spChg>
        <pc:spChg chg="add del mod">
          <ac:chgData name="Priyanshu Rawat" userId="ccb280d00fd4e33a" providerId="LiveId" clId="{BD887D23-AF32-4DD5-96B2-8F61D391D7DE}" dt="2025-04-01T16:52:19.682" v="65"/>
          <ac:spMkLst>
            <pc:docMk/>
            <pc:sldMk cId="0" sldId="260"/>
            <ac:spMk id="9" creationId="{CA815F4F-0895-5B85-6F68-2AA1B7AEFB09}"/>
          </ac:spMkLst>
        </pc:spChg>
        <pc:spChg chg="add mod">
          <ac:chgData name="Priyanshu Rawat" userId="ccb280d00fd4e33a" providerId="LiveId" clId="{BD887D23-AF32-4DD5-96B2-8F61D391D7DE}" dt="2025-04-01T16:50:45.792" v="49" actId="1076"/>
          <ac:spMkLst>
            <pc:docMk/>
            <pc:sldMk cId="0" sldId="260"/>
            <ac:spMk id="10" creationId="{A3E2F1D5-9458-5EB8-5EBB-62307304ADDD}"/>
          </ac:spMkLst>
        </pc:spChg>
        <pc:spChg chg="add mod">
          <ac:chgData name="Priyanshu Rawat" userId="ccb280d00fd4e33a" providerId="LiveId" clId="{BD887D23-AF32-4DD5-96B2-8F61D391D7DE}" dt="2025-04-01T16:52:24.019" v="67" actId="5793"/>
          <ac:spMkLst>
            <pc:docMk/>
            <pc:sldMk cId="0" sldId="260"/>
            <ac:spMk id="11" creationId="{EACFBEBF-9EDD-725A-B110-95390C968719}"/>
          </ac:spMkLst>
        </pc:spChg>
        <pc:spChg chg="add mod">
          <ac:chgData name="Priyanshu Rawat" userId="ccb280d00fd4e33a" providerId="LiveId" clId="{BD887D23-AF32-4DD5-96B2-8F61D391D7DE}" dt="2025-04-01T16:52:52.760" v="72" actId="1076"/>
          <ac:spMkLst>
            <pc:docMk/>
            <pc:sldMk cId="0" sldId="260"/>
            <ac:spMk id="12" creationId="{E1B9A064-F5A1-D404-1B9D-BD82E261A298}"/>
          </ac:spMkLst>
        </pc:spChg>
        <pc:spChg chg="add mod">
          <ac:chgData name="Priyanshu Rawat" userId="ccb280d00fd4e33a" providerId="LiveId" clId="{BD887D23-AF32-4DD5-96B2-8F61D391D7DE}" dt="2025-04-01T16:52:49.526" v="71" actId="1076"/>
          <ac:spMkLst>
            <pc:docMk/>
            <pc:sldMk cId="0" sldId="260"/>
            <ac:spMk id="13" creationId="{D7307114-4779-272C-FC0C-4884FBBCE476}"/>
          </ac:spMkLst>
        </pc:spChg>
        <pc:picChg chg="mod">
          <ac:chgData name="Priyanshu Rawat" userId="ccb280d00fd4e33a" providerId="LiveId" clId="{BD887D23-AF32-4DD5-96B2-8F61D391D7DE}" dt="2025-04-01T16:48:51.785" v="2" actId="1076"/>
          <ac:picMkLst>
            <pc:docMk/>
            <pc:sldMk cId="0" sldId="260"/>
            <ac:picMk id="3" creationId="{00000000-0000-0000-0000-000000000000}"/>
          </ac:picMkLst>
        </pc:picChg>
        <pc:picChg chg="mod">
          <ac:chgData name="Priyanshu Rawat" userId="ccb280d00fd4e33a" providerId="LiveId" clId="{BD887D23-AF32-4DD5-96B2-8F61D391D7DE}" dt="2025-04-01T16:48:55.420" v="3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Priyanshu Rawat" userId="ccb280d00fd4e33a" providerId="LiveId" clId="{BD887D23-AF32-4DD5-96B2-8F61D391D7DE}" dt="2025-04-01T16:49:04.060" v="5" actId="1076"/>
          <ac:picMkLst>
            <pc:docMk/>
            <pc:sldMk cId="0" sldId="260"/>
            <ac:picMk id="7" creationId="{00000000-0000-0000-0000-000000000000}"/>
          </ac:picMkLst>
        </pc:picChg>
      </pc:sldChg>
      <pc:sldChg chg="del">
        <pc:chgData name="Priyanshu Rawat" userId="ccb280d00fd4e33a" providerId="LiveId" clId="{BD887D23-AF32-4DD5-96B2-8F61D391D7DE}" dt="2025-04-01T16:53:04.688" v="73" actId="2696"/>
        <pc:sldMkLst>
          <pc:docMk/>
          <pc:sldMk cId="0" sldId="261"/>
        </pc:sldMkLst>
      </pc:sldChg>
      <pc:sldChg chg="del">
        <pc:chgData name="Priyanshu Rawat" userId="ccb280d00fd4e33a" providerId="LiveId" clId="{BD887D23-AF32-4DD5-96B2-8F61D391D7DE}" dt="2025-04-01T16:54:02.445" v="80" actId="2696"/>
        <pc:sldMkLst>
          <pc:docMk/>
          <pc:sldMk cId="0" sldId="262"/>
        </pc:sldMkLst>
      </pc:sldChg>
      <pc:sldChg chg="addSp delSp modSp mod">
        <pc:chgData name="Priyanshu Rawat" userId="ccb280d00fd4e33a" providerId="LiveId" clId="{BD887D23-AF32-4DD5-96B2-8F61D391D7DE}" dt="2025-04-01T16:59:39.721" v="171" actId="255"/>
        <pc:sldMkLst>
          <pc:docMk/>
          <pc:sldMk cId="0" sldId="264"/>
        </pc:sldMkLst>
        <pc:spChg chg="mod">
          <ac:chgData name="Priyanshu Rawat" userId="ccb280d00fd4e33a" providerId="LiveId" clId="{BD887D23-AF32-4DD5-96B2-8F61D391D7DE}" dt="2025-04-01T16:54:17.036" v="83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54:38.933" v="88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54:37.176" v="87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54:41.347" v="89" actId="20577"/>
          <ac:spMkLst>
            <pc:docMk/>
            <pc:sldMk cId="0" sldId="264"/>
            <ac:spMk id="8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54:43.084" v="90" actId="20577"/>
          <ac:spMkLst>
            <pc:docMk/>
            <pc:sldMk cId="0" sldId="264"/>
            <ac:spMk id="9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54:35.323" v="86" actId="20577"/>
          <ac:spMkLst>
            <pc:docMk/>
            <pc:sldMk cId="0" sldId="264"/>
            <ac:spMk id="11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54:33.135" v="85" actId="20577"/>
          <ac:spMkLst>
            <pc:docMk/>
            <pc:sldMk cId="0" sldId="264"/>
            <ac:spMk id="12" creationId="{00000000-0000-0000-0000-000000000000}"/>
          </ac:spMkLst>
        </pc:spChg>
        <pc:spChg chg="mod">
          <ac:chgData name="Priyanshu Rawat" userId="ccb280d00fd4e33a" providerId="LiveId" clId="{BD887D23-AF32-4DD5-96B2-8F61D391D7DE}" dt="2025-04-01T16:54:30.875" v="84" actId="20577"/>
          <ac:spMkLst>
            <pc:docMk/>
            <pc:sldMk cId="0" sldId="264"/>
            <ac:spMk id="13" creationId="{00000000-0000-0000-0000-000000000000}"/>
          </ac:spMkLst>
        </pc:spChg>
        <pc:spChg chg="add mod">
          <ac:chgData name="Priyanshu Rawat" userId="ccb280d00fd4e33a" providerId="LiveId" clId="{BD887D23-AF32-4DD5-96B2-8F61D391D7DE}" dt="2025-04-01T16:59:39.721" v="171" actId="255"/>
          <ac:spMkLst>
            <pc:docMk/>
            <pc:sldMk cId="0" sldId="264"/>
            <ac:spMk id="18" creationId="{EAF3B108-225C-C6C0-9370-A98A00894F1F}"/>
          </ac:spMkLst>
        </pc:spChg>
        <pc:picChg chg="del">
          <ac:chgData name="Priyanshu Rawat" userId="ccb280d00fd4e33a" providerId="LiveId" clId="{BD887D23-AF32-4DD5-96B2-8F61D391D7DE}" dt="2025-04-01T16:54:09.135" v="81" actId="21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Priyanshu Rawat" userId="ccb280d00fd4e33a" providerId="LiveId" clId="{BD887D23-AF32-4DD5-96B2-8F61D391D7DE}" dt="2025-04-01T16:58:22.533" v="114" actId="1076"/>
          <ac:picMkLst>
            <pc:docMk/>
            <pc:sldMk cId="0" sldId="264"/>
            <ac:picMk id="15" creationId="{1DFBDF35-56A4-A11B-5553-A7072EB7921F}"/>
          </ac:picMkLst>
        </pc:picChg>
        <pc:picChg chg="add mod">
          <ac:chgData name="Priyanshu Rawat" userId="ccb280d00fd4e33a" providerId="LiveId" clId="{BD887D23-AF32-4DD5-96B2-8F61D391D7DE}" dt="2025-04-01T16:58:17.398" v="113" actId="1076"/>
          <ac:picMkLst>
            <pc:docMk/>
            <pc:sldMk cId="0" sldId="264"/>
            <ac:picMk id="17" creationId="{4BB88FC8-0301-30ED-67A6-7041F522AB02}"/>
          </ac:picMkLst>
        </pc:picChg>
      </pc:sldChg>
      <pc:sldChg chg="addSp delSp modSp new mod">
        <pc:chgData name="Priyanshu Rawat" userId="ccb280d00fd4e33a" providerId="LiveId" clId="{BD887D23-AF32-4DD5-96B2-8F61D391D7DE}" dt="2025-04-01T16:56:09.324" v="94" actId="14100"/>
        <pc:sldMkLst>
          <pc:docMk/>
          <pc:sldMk cId="4134317898" sldId="265"/>
        </pc:sldMkLst>
        <pc:picChg chg="add del mod">
          <ac:chgData name="Priyanshu Rawat" userId="ccb280d00fd4e33a" providerId="LiveId" clId="{BD887D23-AF32-4DD5-96B2-8F61D391D7DE}" dt="2025-04-01T16:55:54.933" v="91" actId="21"/>
          <ac:picMkLst>
            <pc:docMk/>
            <pc:sldMk cId="4134317898" sldId="265"/>
            <ac:picMk id="3" creationId="{BA979DC3-75DA-8DA7-A8A9-F486F6C7F4AD}"/>
          </ac:picMkLst>
        </pc:picChg>
        <pc:picChg chg="add mod">
          <ac:chgData name="Priyanshu Rawat" userId="ccb280d00fd4e33a" providerId="LiveId" clId="{BD887D23-AF32-4DD5-96B2-8F61D391D7DE}" dt="2025-04-01T16:56:09.324" v="94" actId="14100"/>
          <ac:picMkLst>
            <pc:docMk/>
            <pc:sldMk cId="4134317898" sldId="265"/>
            <ac:picMk id="5" creationId="{AFEDB9C0-E0EE-48B2-CE0A-A6699081EE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30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05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Water Quality Monitoring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682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project aims to develop a Complaint Management System to streamline the process of handling citizen grievances for a city administration. Through a user-friendly web application interface, citizens can submit complaints regarding issues such as water leakage and contamination.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88" y="61575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By- Priyanshu Kumar Rawat 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280189" y="6613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Anudip ID- AF0444396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7673" y="5851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7673" y="18892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3" y="193172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74789" y="1889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374789" y="237963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 develop a platform for reporting water quality complaints.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374789" y="354764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 implement a system to manage and visualize submissions.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060845" y="18892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15" y="1931725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97961" y="1889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797961" y="237963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Poor water quality impacts health and environment. A real-time monitoring system is needed.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484016" y="18892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087" y="1931725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21132" y="1889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221132" y="237963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Collect, store, and analyze water complaint data. Enables efficient decision-making and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48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13447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2773799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Java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271230" y="3264218"/>
            <a:ext cx="1814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(Spring Boot, Maven)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813447"/>
            <a:ext cx="250746" cy="250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03464" y="2773799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MySQL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813447"/>
            <a:ext cx="250627" cy="25062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535579" y="2773799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React.js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347210"/>
            <a:ext cx="250627" cy="25062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71230" y="4307562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Tools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271230" y="4797981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VS Code, GitHub, Postman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93790" y="57789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Built using a robust and modern technology stack to ensure scalability and reliability.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160" y="940594"/>
            <a:ext cx="6838236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Features &amp; Modules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1160" y="1880354"/>
            <a:ext cx="7721679" cy="1041083"/>
          </a:xfrm>
          <a:prstGeom prst="roundRect">
            <a:avLst>
              <a:gd name="adj" fmla="val 292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14281" y="2083475"/>
            <a:ext cx="7315438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&amp; Admin Modules:</a:t>
            </a: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Users can report water issues, and administrators can review and take action.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711160" y="3124557"/>
            <a:ext cx="7721679" cy="1358503"/>
          </a:xfrm>
          <a:prstGeom prst="roundRect">
            <a:avLst>
              <a:gd name="adj" fmla="val 2244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914281" y="3327678"/>
            <a:ext cx="7315438" cy="952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Complaint Management:</a:t>
            </a: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Users can file complaints about contaminated water, and authorities can track resolutions.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711160" y="4686181"/>
            <a:ext cx="7721679" cy="1041083"/>
          </a:xfrm>
          <a:prstGeom prst="roundRect">
            <a:avLst>
              <a:gd name="adj" fmla="val 2928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914281" y="4889302"/>
            <a:ext cx="7315438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Public Awareness &amp; Reporting:</a:t>
            </a: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Allow users to raise complaints if water contamination is detected.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711160" y="5930384"/>
            <a:ext cx="7721679" cy="1358503"/>
          </a:xfrm>
          <a:prstGeom prst="roundRect">
            <a:avLst>
              <a:gd name="adj" fmla="val 2244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914281" y="6133505"/>
            <a:ext cx="7315438" cy="952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Spring Boot Backend &amp; React Frontend:</a:t>
            </a: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Ensures a scalable and responsive system for efficient data handling.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624" y="400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ER Diagram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24" y="1274231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3056" y="1676410"/>
            <a:ext cx="4787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</a:t>
            </a: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(User submitting complaints)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34017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23056" y="2875215"/>
            <a:ext cx="4202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Complaint</a:t>
            </a: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(Complaint details)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24" y="377229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3056" y="4114800"/>
            <a:ext cx="3960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Admin</a:t>
            </a: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(Handles complaints)</a:t>
            </a:r>
            <a:endParaRPr lang="en-US" sz="220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A3E2F1D5-9458-5EB8-5EBB-62307304ADDD}"/>
              </a:ext>
            </a:extLst>
          </p:cNvPr>
          <p:cNvSpPr/>
          <p:nvPr/>
        </p:nvSpPr>
        <p:spPr>
          <a:xfrm>
            <a:off x="7792733" y="400427"/>
            <a:ext cx="3049870" cy="352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Relationships:</a:t>
            </a:r>
            <a:endParaRPr lang="en-US" sz="44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EACFBEBF-9EDD-725A-B110-95390C968719}"/>
              </a:ext>
            </a:extLst>
          </p:cNvPr>
          <p:cNvSpPr/>
          <p:nvPr/>
        </p:nvSpPr>
        <p:spPr>
          <a:xfrm>
            <a:off x="7810752" y="1595236"/>
            <a:ext cx="7014951" cy="191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One </a:t>
            </a:r>
            <a:r>
              <a:rPr lang="en-US" sz="24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User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can </a:t>
            </a:r>
            <a:r>
              <a:rPr lang="en-US" sz="24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submit multiple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complaints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(</a:t>
            </a:r>
            <a:r>
              <a:rPr lang="en-US" sz="24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1:N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relationship).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24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E1B9A064-F5A1-D404-1B9D-BD82E261A298}"/>
              </a:ext>
            </a:extLst>
          </p:cNvPr>
          <p:cNvSpPr/>
          <p:nvPr/>
        </p:nvSpPr>
        <p:spPr>
          <a:xfrm>
            <a:off x="7804918" y="2572383"/>
            <a:ext cx="7014951" cy="191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One </a:t>
            </a:r>
            <a:r>
              <a:rPr lang="en-US" sz="24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Admin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can </a:t>
            </a:r>
            <a:r>
              <a:rPr lang="en-US" sz="24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manage multiple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complaints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(</a:t>
            </a:r>
            <a:r>
              <a:rPr lang="en-US" sz="24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1:N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relationship).</a:t>
            </a:r>
            <a:endParaRPr lang="en-US" sz="24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D7307114-4779-272C-FC0C-4884FBBCE476}"/>
              </a:ext>
            </a:extLst>
          </p:cNvPr>
          <p:cNvSpPr/>
          <p:nvPr/>
        </p:nvSpPr>
        <p:spPr>
          <a:xfrm>
            <a:off x="7816586" y="3494198"/>
            <a:ext cx="7014951" cy="191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Each </a:t>
            </a:r>
            <a:r>
              <a:rPr lang="en-US" sz="24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Complaint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has a defined </a:t>
            </a:r>
            <a:r>
              <a:rPr lang="en-US" sz="24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status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(</a:t>
            </a:r>
            <a:r>
              <a:rPr lang="en-US" sz="24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Pending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  <a:r>
              <a:rPr lang="en-US" sz="24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Resolved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or </a:t>
            </a:r>
            <a:r>
              <a:rPr lang="en-US" sz="240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Rejected</a:t>
            </a: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).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DB9C0-E0EE-48B2-CE0A-A6699081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12" y="311849"/>
            <a:ext cx="11296185" cy="736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1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99521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Enhancements &amp; 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76725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030379"/>
            <a:ext cx="3311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Predictive water quality analysis.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50675"/>
            <a:ext cx="3261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Real-time monitoring on-the-go.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60784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Sensor Support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70972"/>
            <a:ext cx="3297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Expand to multiple sensor types.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Scalable system for water quality monitoring. Provides real-time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21981" y="259080"/>
            <a:ext cx="1062506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Implementation &amp; Execution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549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4536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549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3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84536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531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053132"/>
            <a:ext cx="2874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5435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616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FBDF35-56A4-A11B-5553-A7072EB7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77" y="1391152"/>
            <a:ext cx="5875029" cy="49481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B88FC8-0301-30ED-67A6-7041F522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171" y="1030677"/>
            <a:ext cx="6550670" cy="54630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F3B108-225C-C6C0-9370-A98A00894F1F}"/>
              </a:ext>
            </a:extLst>
          </p:cNvPr>
          <p:cNvSpPr txBox="1"/>
          <p:nvPr/>
        </p:nvSpPr>
        <p:spPr>
          <a:xfrm>
            <a:off x="1315844" y="6887408"/>
            <a:ext cx="5743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For Front-End -&gt; </a:t>
            </a:r>
            <a:r>
              <a:rPr lang="en-IN" sz="2400" b="1" dirty="0" err="1"/>
              <a:t>npm</a:t>
            </a:r>
            <a:r>
              <a:rPr lang="en-IN" sz="2400" b="1" dirty="0"/>
              <a:t> start</a:t>
            </a:r>
          </a:p>
          <a:p>
            <a:r>
              <a:rPr lang="en-IN" sz="2400" b="1" dirty="0"/>
              <a:t>For Backend -&gt; </a:t>
            </a:r>
            <a:r>
              <a:rPr lang="en-IN" sz="2400" b="1" dirty="0" err="1"/>
              <a:t>mvn</a:t>
            </a:r>
            <a:r>
              <a:rPr lang="en-IN" sz="2400" b="1" dirty="0"/>
              <a:t> </a:t>
            </a:r>
            <a:r>
              <a:rPr lang="en-IN" sz="2400" b="1" dirty="0" err="1"/>
              <a:t>spring-boot:run</a:t>
            </a:r>
            <a:endParaRPr lang="en-IN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338</Words>
  <Application>Microsoft Office PowerPoint</Application>
  <PresentationFormat>Custom</PresentationFormat>
  <Paragraphs>58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Platypi Medium</vt:lpstr>
      <vt:lpstr>Arial</vt:lpstr>
      <vt:lpstr>Consolas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Priyanshu Rawat</cp:lastModifiedBy>
  <cp:revision>1</cp:revision>
  <dcterms:created xsi:type="dcterms:W3CDTF">2025-04-01T16:48:10Z</dcterms:created>
  <dcterms:modified xsi:type="dcterms:W3CDTF">2025-04-01T17:02:22Z</dcterms:modified>
</cp:coreProperties>
</file>